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2" r:id="rId5"/>
    <p:sldId id="297" r:id="rId6"/>
    <p:sldId id="283" r:id="rId7"/>
    <p:sldId id="298" r:id="rId8"/>
    <p:sldId id="299" r:id="rId9"/>
    <p:sldId id="300" r:id="rId10"/>
    <p:sldId id="302" r:id="rId11"/>
    <p:sldId id="308" r:id="rId12"/>
    <p:sldId id="304" r:id="rId13"/>
    <p:sldId id="306" r:id="rId14"/>
    <p:sldId id="305" r:id="rId15"/>
    <p:sldId id="307" r:id="rId16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65" autoAdjust="0"/>
    <p:restoredTop sz="55759" autoAdjust="0"/>
  </p:normalViewPr>
  <p:slideViewPr>
    <p:cSldViewPr snapToGrid="0">
      <p:cViewPr varScale="1">
        <p:scale>
          <a:sx n="40" d="100"/>
          <a:sy n="40" d="100"/>
        </p:scale>
        <p:origin x="1926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9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68FD39C-F022-4ACC-9630-B7D8975FF5D1}" type="datetime1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2020/1/20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AF13D38A-99E6-4662-8DFC-2843530C7923}" type="datetime1">
              <a:rPr lang="ja-JP" altLang="en-US" noProof="0" smtClean="0"/>
              <a:t>2020/1/20</a:t>
            </a:fld>
            <a:endParaRPr lang="ja-JP" altLang="en-US" noProof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/>
              <a:t>マスター テキストのスタイルを編集する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aseline="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8530193B-564F-4854-8A52-728F3FB19C8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 baseline="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ja-JP" dirty="0" smtClean="0"/>
              <a:t>“</a:t>
            </a:r>
            <a:r>
              <a:rPr lang="ja-JP" altLang="en-US" dirty="0" smtClean="0"/>
              <a:t>これからチーム微糖の発表を始めます。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よろしくお願いします。</a:t>
            </a:r>
            <a:r>
              <a:rPr lang="en-US" altLang="ja-JP" dirty="0" smtClean="0"/>
              <a:t>”</a:t>
            </a:r>
          </a:p>
          <a:p>
            <a:pPr rtl="0"/>
            <a:endParaRPr lang="en-US" altLang="ja-JP" dirty="0" smtClean="0"/>
          </a:p>
          <a:p>
            <a:pPr rtl="0"/>
            <a:r>
              <a:rPr lang="en-US" altLang="ja-JP" dirty="0" smtClean="0"/>
              <a:t>20~30</a:t>
            </a:r>
            <a:r>
              <a:rPr lang="ja-JP" altLang="en-US" dirty="0" smtClean="0"/>
              <a:t>秒程度。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プロジェクトを通して良かったこと・悪かったことを説明する。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en-US" altLang="ja-JP" dirty="0" smtClean="0"/>
              <a:t>2</a:t>
            </a:r>
            <a:r>
              <a:rPr lang="ja-JP" altLang="en-US" dirty="0" smtClean="0"/>
              <a:t>～</a:t>
            </a:r>
            <a:r>
              <a:rPr lang="en-US" altLang="ja-JP" dirty="0" smtClean="0"/>
              <a:t>3</a:t>
            </a:r>
            <a:r>
              <a:rPr lang="ja-JP" altLang="en-US" dirty="0" smtClean="0"/>
              <a:t>分程度。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9933889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いる？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ja-JP" altLang="en-US" dirty="0" smtClean="0"/>
              <a:t>いるなら個人の感想を発表する。</a:t>
            </a:r>
            <a:endParaRPr lang="en-US" altLang="ja-JP" dirty="0" smtClean="0"/>
          </a:p>
          <a:p>
            <a:pPr rtl="0"/>
            <a:r>
              <a:rPr lang="en-US" altLang="ja-JP" dirty="0" smtClean="0"/>
              <a:t>2</a:t>
            </a:r>
            <a:r>
              <a:rPr lang="ja-JP" altLang="en-US" dirty="0" smtClean="0"/>
              <a:t>～</a:t>
            </a:r>
            <a:r>
              <a:rPr lang="en-US" altLang="ja-JP" dirty="0" smtClean="0"/>
              <a:t>3</a:t>
            </a:r>
            <a:r>
              <a:rPr lang="ja-JP" altLang="en-US" dirty="0" smtClean="0"/>
              <a:t>分程度。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84728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ありがとー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ja-JP" altLang="en-US" dirty="0" smtClean="0"/>
              <a:t>質疑応答</a:t>
            </a:r>
            <a:endParaRPr lang="en-US" altLang="ja-JP" dirty="0" smtClean="0"/>
          </a:p>
          <a:p>
            <a:pPr rtl="0"/>
            <a:r>
              <a:rPr lang="en-US" altLang="ja-JP" dirty="0" smtClean="0"/>
              <a:t>3</a:t>
            </a:r>
            <a:r>
              <a:rPr lang="ja-JP" altLang="en-US" dirty="0" smtClean="0"/>
              <a:t>～</a:t>
            </a:r>
            <a:r>
              <a:rPr lang="en-US" altLang="ja-JP" dirty="0" smtClean="0"/>
              <a:t>5</a:t>
            </a:r>
            <a:r>
              <a:rPr lang="ja-JP" altLang="en-US" dirty="0" smtClean="0"/>
              <a:t>分程度。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ja-JP" altLang="en-US" dirty="0" smtClean="0"/>
              <a:t>全体を通して</a:t>
            </a:r>
            <a:r>
              <a:rPr lang="en-US" altLang="ja-JP" dirty="0" smtClean="0"/>
              <a:t>20</a:t>
            </a:r>
            <a:r>
              <a:rPr lang="ja-JP" altLang="en-US" dirty="0" smtClean="0"/>
              <a:t>～</a:t>
            </a:r>
            <a:r>
              <a:rPr lang="en-US" altLang="ja-JP" dirty="0" smtClean="0"/>
              <a:t>30</a:t>
            </a:r>
            <a:r>
              <a:rPr lang="ja-JP" altLang="en-US" dirty="0" smtClean="0"/>
              <a:t>分程度。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11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100524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このプレゼンテーションのセクションは導入・活動・評価に分かれている。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そのことを説明する。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30</a:t>
            </a:r>
            <a:r>
              <a:rPr kumimoji="1" lang="ja-JP" altLang="en-US" dirty="0" smtClean="0"/>
              <a:t>秒</a:t>
            </a:r>
            <a:r>
              <a:rPr kumimoji="1" lang="en-US" altLang="ja-JP" dirty="0" smtClean="0"/>
              <a:t>~1</a:t>
            </a:r>
            <a:r>
              <a:rPr kumimoji="1" lang="ja-JP" altLang="en-US" dirty="0" smtClean="0"/>
              <a:t>分程度。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US" altLang="ja-JP" noProof="0" smtClean="0"/>
              <a:pPr/>
              <a:t>1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028296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下の理由から家計簿アプリの制作に至ったということを説明する。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en-US" altLang="ja-JP" dirty="0" smtClean="0"/>
              <a:t>1</a:t>
            </a:r>
            <a:r>
              <a:rPr lang="ja-JP" altLang="en-US" dirty="0" smtClean="0"/>
              <a:t>分程度。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137163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まず</a:t>
            </a:r>
            <a:r>
              <a:rPr lang="en-US" altLang="ja-JP" dirty="0" smtClean="0"/>
              <a:t>2</a:t>
            </a:r>
            <a:r>
              <a:rPr lang="ja-JP" altLang="en-US" dirty="0" err="1" smtClean="0"/>
              <a:t>つの</a:t>
            </a:r>
            <a:r>
              <a:rPr lang="ja-JP" altLang="en-US" dirty="0" smtClean="0"/>
              <a:t>コンセプトを見せる。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その後、コンセプトひとつひとつについての説明を行う。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ja-JP" altLang="en-US" dirty="0" smtClean="0"/>
              <a:t>①家計簿アプリは数多く存在するため、差別化を・・・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②専門学校で学んだ技術だけでは</a:t>
            </a:r>
            <a:r>
              <a:rPr lang="en-US" altLang="ja-JP" dirty="0" smtClean="0"/>
              <a:t>iOS</a:t>
            </a:r>
            <a:r>
              <a:rPr lang="ja-JP" altLang="en-US" dirty="0" smtClean="0"/>
              <a:t>で動作するアプリケーションの制作が困難であるため、・・・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en-US" altLang="ja-JP" dirty="0" smtClean="0"/>
              <a:t>1</a:t>
            </a:r>
            <a:r>
              <a:rPr lang="ja-JP" altLang="en-US" dirty="0" smtClean="0"/>
              <a:t>～</a:t>
            </a:r>
            <a:r>
              <a:rPr lang="en-US" altLang="ja-JP" dirty="0" smtClean="0"/>
              <a:t>2</a:t>
            </a:r>
            <a:r>
              <a:rPr lang="ja-JP" altLang="en-US" dirty="0" smtClean="0"/>
              <a:t>分程度。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842255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アプリケーション名の由来を説明する。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コンセプトの補足説明として、アプリケーションの機能の詳細について説明する。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使用技術の選定理由について詳細に説明する。（あとでかんがえる）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en-US" altLang="ja-JP" dirty="0" smtClean="0"/>
              <a:t>1</a:t>
            </a:r>
            <a:r>
              <a:rPr lang="ja-JP" altLang="en-US" dirty="0" smtClean="0"/>
              <a:t>～</a:t>
            </a:r>
            <a:r>
              <a:rPr lang="en-US" altLang="ja-JP" dirty="0" smtClean="0"/>
              <a:t>2</a:t>
            </a:r>
            <a:r>
              <a:rPr lang="ja-JP" altLang="en-US" dirty="0" smtClean="0"/>
              <a:t>分程度。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901865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軽く。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en-US" altLang="ja-JP" dirty="0" smtClean="0"/>
              <a:t>30</a:t>
            </a:r>
            <a:r>
              <a:rPr lang="ja-JP" altLang="en-US" dirty="0" smtClean="0"/>
              <a:t>秒～</a:t>
            </a:r>
            <a:r>
              <a:rPr lang="en-US" altLang="ja-JP" dirty="0" smtClean="0"/>
              <a:t>1</a:t>
            </a:r>
            <a:r>
              <a:rPr lang="ja-JP" altLang="en-US" dirty="0" smtClean="0"/>
              <a:t>分程度。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81538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まず各工程でしたことを説明する。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その工程を経て作成された成果物には何があるか、それはどのようなものかひとつひとつ説明する。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ガントチャート（もしくは進捗の進行度についてのデータ）　データとして見せる意味ある？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ja-JP" altLang="en-US" dirty="0" smtClean="0"/>
              <a:t>デザイン→設計→実装の順に表示する。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en-US" altLang="ja-JP" dirty="0" smtClean="0"/>
              <a:t>2</a:t>
            </a:r>
            <a:r>
              <a:rPr lang="ja-JP" altLang="en-US" dirty="0" smtClean="0"/>
              <a:t>～</a:t>
            </a:r>
            <a:r>
              <a:rPr lang="en-US" altLang="ja-JP" dirty="0" smtClean="0"/>
              <a:t>3</a:t>
            </a:r>
            <a:r>
              <a:rPr lang="ja-JP" altLang="en-US" dirty="0" smtClean="0"/>
              <a:t>分程度。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185481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続き。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ja-JP" altLang="en-US" dirty="0" smtClean="0"/>
              <a:t>テスト工程については、予行演習の段階で完了していない予定なので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予定していることを説明する。成果物がすでにある場合（テストケースが作成済みの場合など）はそれについて説明する。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ja-JP" altLang="en-US" dirty="0" smtClean="0"/>
              <a:t>構成管理の方法、またドキュメントの運用方法について説明する。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管理しているフォルダは見せる？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en-US" altLang="ja-JP" dirty="0" smtClean="0"/>
              <a:t>2</a:t>
            </a:r>
            <a:r>
              <a:rPr lang="ja-JP" altLang="en-US" dirty="0" smtClean="0"/>
              <a:t>～</a:t>
            </a:r>
            <a:r>
              <a:rPr lang="en-US" altLang="ja-JP" dirty="0" smtClean="0"/>
              <a:t>3</a:t>
            </a:r>
            <a:r>
              <a:rPr lang="ja-JP" altLang="en-US" dirty="0" smtClean="0"/>
              <a:t>分程度。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41724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ja-JP" altLang="en-US" dirty="0" smtClean="0"/>
              <a:t>実際にアプリケーションを動作させる。</a:t>
            </a:r>
            <a:endParaRPr lang="en-US" altLang="ja-JP" dirty="0" smtClean="0"/>
          </a:p>
          <a:p>
            <a:pPr rtl="0"/>
            <a:r>
              <a:rPr lang="ja-JP" altLang="en-US" dirty="0" smtClean="0"/>
              <a:t>テスト前なので、ローカル環境で行う。（予定）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ja-JP" altLang="en-US" dirty="0" smtClean="0"/>
              <a:t>その際、どの機能がアプリケーションのコンセプトに当てはまるかなどを説明する。</a:t>
            </a:r>
            <a:endParaRPr lang="en-US" altLang="ja-JP" dirty="0" smtClean="0"/>
          </a:p>
          <a:p>
            <a:pPr rtl="0"/>
            <a:endParaRPr lang="en-US" altLang="ja-JP" dirty="0" smtClean="0"/>
          </a:p>
          <a:p>
            <a:pPr rtl="0"/>
            <a:r>
              <a:rPr lang="en-US" altLang="ja-JP" dirty="0" smtClean="0"/>
              <a:t>5</a:t>
            </a:r>
            <a:r>
              <a:rPr lang="ja-JP" altLang="en-US" dirty="0" smtClean="0"/>
              <a:t>～</a:t>
            </a:r>
            <a:r>
              <a:rPr lang="en-US" altLang="ja-JP" dirty="0" smtClean="0"/>
              <a:t>6</a:t>
            </a:r>
            <a:r>
              <a:rPr lang="ja-JP" altLang="en-US" dirty="0" smtClean="0"/>
              <a:t>分程度。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US" altLang="ja-JP" smtClean="0"/>
              <a:t>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8820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と小さい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図プレースホルダー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65546"/>
            <a:ext cx="6798250" cy="1674470"/>
          </a:xfrm>
        </p:spPr>
        <p:txBody>
          <a:bodyPr rtlCol="0" anchor="b"/>
          <a:lstStyle>
            <a:lvl1pPr algn="r">
              <a:lnSpc>
                <a:spcPct val="80000"/>
              </a:lnSpc>
              <a:defRPr sz="6000" b="1" i="0" cap="all" spc="-30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プレゼンテーションのタイトル</a:t>
            </a:r>
            <a:endParaRPr lang="ja-JP" altLang="en-ZA" noProof="0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700" i="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ZA" noProof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列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1" name="テキスト プレースホルダー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列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10" name="サブタイトル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3" name="テキスト プレースホルダー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5" name="テキスト プレースホルダー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7" name="テキスト プレースホルダー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サブタイトル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長方形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 baseline="0">
                <a:ea typeface="Meiryo UI" panose="020B0604030504040204" pitchFamily="50" charset="-128"/>
              </a:defRPr>
            </a:lvl1pPr>
          </a:lstStyle>
          <a:p>
            <a:endParaRPr lang="ja-JP" altLang="en-US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i="0" baseline="0"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ZA" noProof="0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>
              <a:defRPr sz="5400" i="0" cap="none" baseline="0">
                <a:solidFill>
                  <a:schemeClr val="bg1"/>
                </a:solidFill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8" name="コンテンツ プレースホルダー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7" name="テキスト プレースホルダー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8" name="テキスト プレースホルダー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9" name="コンテンツ プレースホルダー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0" name="コンテンツ プレースホルダー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 i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9" name="テキスト プレースホルダー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 i="0"/>
            </a:lvl1pPr>
            <a:lvl2pPr>
              <a:defRPr sz="1800" i="0"/>
            </a:lvl2pPr>
            <a:lvl3pPr>
              <a:defRPr sz="1600" i="0"/>
            </a:lvl3pPr>
            <a:lvl4pPr>
              <a:defRPr sz="1400" i="0"/>
            </a:lvl4pPr>
            <a:lvl5pPr>
              <a:defRPr sz="1400" i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キャプション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 i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9" name="テキスト プレースホルダー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12" name="図プレースホルダー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/>
              <a:t>アイコンをクリックして画像を追加</a:t>
            </a:r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長方形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55921"/>
            <a:ext cx="6798250" cy="1674470"/>
          </a:xfrm>
        </p:spPr>
        <p:txBody>
          <a:bodyPr rtlCol="0" anchor="b"/>
          <a:lstStyle>
            <a:lvl1pPr algn="r">
              <a:lnSpc>
                <a:spcPct val="80000"/>
              </a:lnSpc>
              <a:defRPr sz="6000" b="1" cap="all" spc="-30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プレゼンテーションのタイトル</a:t>
            </a:r>
            <a:endParaRPr lang="ja-JP" altLang="en-ZA" noProof="0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700" i="1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ZA" noProof="0" dirty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583981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と大きい画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図プレースホルダー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55921"/>
            <a:ext cx="6798250" cy="1674470"/>
          </a:xfrm>
        </p:spPr>
        <p:txBody>
          <a:bodyPr rtlCol="0" anchor="b"/>
          <a:lstStyle>
            <a:lvl1pPr algn="r">
              <a:lnSpc>
                <a:spcPct val="80000"/>
              </a:lnSpc>
              <a:defRPr sz="6000" b="1" i="0" cap="all" spc="-30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プレゼンテーションのタイトル</a:t>
            </a:r>
            <a:endParaRPr lang="ja-JP" altLang="en-ZA" noProof="0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700" i="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ZA" noProof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i="0" baseline="0"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コンテンツの写真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図プレースホルダー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 baseline="0"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 dirty="0"/>
              <a:t>クリックしてページのタイトルを編集する</a:t>
            </a:r>
            <a:endParaRPr lang="ja-JP" altLang="en-ZA" noProof="0" dirty="0"/>
          </a:p>
        </p:txBody>
      </p:sp>
      <p:sp>
        <p:nvSpPr>
          <p:cNvPr id="10" name="サブタイトル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0" baseline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 baseline="0"/>
            </a:lvl1pPr>
          </a:lstStyle>
          <a:p>
            <a:endParaRPr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lvl1pPr>
              <a:defRPr i="0" baseline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コンテンツの写真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9" name="図プレースホルダー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>
                <a:solidFill>
                  <a:schemeClr val="bg1"/>
                </a:solidFill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>
            <a:lvl1pPr>
              <a:defRPr i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ZA" noProof="0"/>
          </a:p>
        </p:txBody>
      </p:sp>
      <p:sp>
        <p:nvSpPr>
          <p:cNvPr id="11" name="サブタイトル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サブタイトルとの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比較の左側プレースホルダー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i="0" spc="-150">
                <a:solidFill>
                  <a:schemeClr val="bg1"/>
                </a:solidFill>
                <a:latin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12" name="比較の左側プレースホルダー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i="0" spc="-150">
                <a:solidFill>
                  <a:schemeClr val="bg1"/>
                </a:solidFill>
                <a:latin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8" name="テキスト プレースホルダー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>
            <a:lvl1pPr>
              <a:defRPr i="0"/>
            </a:lvl1pPr>
            <a:lvl2pPr>
              <a:defRPr i="0"/>
            </a:lvl2pPr>
            <a:lvl3pPr>
              <a:defRPr i="0"/>
            </a:lvl3pPr>
            <a:lvl4pPr>
              <a:defRPr i="0"/>
            </a:lvl4pPr>
            <a:lvl5pPr>
              <a:defRPr i="0"/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大きな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0">
                <a:solidFill>
                  <a:schemeClr val="bg1"/>
                </a:solidFill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写真を挿入するか、またはドラッグ アンド ドロップする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キャプションを入力する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i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お礼を述べる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i="0" cap="all" spc="-300" baseline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ありがとうございます</a:t>
            </a:r>
            <a:endParaRPr lang="ja-JP" altLang="en-ZA" noProof="0"/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テキスト プレースホルダー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フル ネーム</a:t>
            </a:r>
            <a:endParaRPr lang="ja-JP" altLang="en-ZA" noProof="0"/>
          </a:p>
        </p:txBody>
      </p:sp>
      <p:sp>
        <p:nvSpPr>
          <p:cNvPr id="12" name="テキスト プレースホルダー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電話番号</a:t>
            </a:r>
            <a:endParaRPr lang="ja-JP" altLang="en-ZA" noProof="0"/>
          </a:p>
        </p:txBody>
      </p:sp>
      <p:sp>
        <p:nvSpPr>
          <p:cNvPr id="13" name="テキスト プレースホルダー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電子メールまたはソーシャル メディア ハンドル</a:t>
            </a:r>
            <a:endParaRPr lang="ja-JP" altLang="en-ZA" noProof="0"/>
          </a:p>
        </p:txBody>
      </p:sp>
      <p:sp>
        <p:nvSpPr>
          <p:cNvPr id="14" name="テキスト プレースホルダー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0"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会社の </a:t>
            </a:r>
            <a:r>
              <a:rPr lang="en-US" altLang="ja-JP" noProof="0"/>
              <a:t>Web </a:t>
            </a:r>
            <a:r>
              <a:rPr lang="ja-JP" altLang="en-US" noProof="0"/>
              <a:t>サイト</a:t>
            </a:r>
            <a:endParaRPr lang="ja-JP" altLang="en-ZA" noProof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、サブタイトル、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i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7" name="サブタイトル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0">
                <a:latin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  <a:endParaRPr lang="ja-JP" altLang="en-ZA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i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i="0"/>
            </a:lvl1pPr>
          </a:lstStyle>
          <a:p>
            <a:endParaRPr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>
            <a:lvl1pPr>
              <a:defRPr i="0"/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長方形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" name="長方形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ja-JP" altLang="en-US" noProof="0" dirty="0"/>
              <a:t>クリックしてページのタイトルを編集する</a:t>
            </a:r>
            <a:endParaRPr lang="ja-JP" altLang="en-ZA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ZA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0" baseline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ZA" altLang="ja-JP" smtClean="0"/>
              <a:pPr/>
              <a:t>‹#›</a:t>
            </a:fld>
            <a:endParaRPr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US" altLang="ja-JP" sz="1400" b="1" i="0" spc="-100" baseline="0" noProof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WOODGROVE</a:t>
            </a:r>
            <a:r>
              <a:rPr lang="ja-JP" altLang="en-US" sz="1400" b="1" i="0" spc="-100" baseline="0" noProof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lang="en-US" altLang="ja-JP" sz="1400" b="1" i="0" spc="-100" baseline="0" noProof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BANK</a:t>
            </a:r>
            <a:endParaRPr lang="ja-JP" altLang="en-US" sz="1400" b="1" i="0" spc="-100" baseline="0" noProof="0">
              <a:solidFill>
                <a:schemeClr val="tx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ZA" i="0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  <p:sldLayoutId id="2147483673" r:id="rId2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1" i="0" kern="1200" cap="all" spc="-15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18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i="0" kern="1200" baseline="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プレースホルダー 6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527" t="381" r="23776" b="-220"/>
          <a:stretch/>
        </p:blipFill>
        <p:spPr>
          <a:xfrm>
            <a:off x="9966959" y="0"/>
            <a:ext cx="2243977" cy="6876000"/>
          </a:xfr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4739451"/>
            <a:ext cx="1879577" cy="21588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US" altLang="ja-JP" sz="1600" b="1" spc="-100" noProof="1" smtClean="0">
                <a:latin typeface="Meiryo UI" panose="020B0604030504040204" pitchFamily="50" charset="-128"/>
                <a:ea typeface="Meiryo UI" panose="020B0604030504040204" pitchFamily="50" charset="-128"/>
              </a:rPr>
              <a:t>Team</a:t>
            </a:r>
            <a:r>
              <a:rPr lang="ja-JP" altLang="en-US" sz="1600" b="1" spc="-100" noProof="1" smtClean="0">
                <a:latin typeface="Meiryo UI" panose="020B0604030504040204" pitchFamily="50" charset="-128"/>
                <a:ea typeface="Meiryo UI" panose="020B0604030504040204" pitchFamily="50" charset="-128"/>
              </a:rPr>
              <a:t> 微糖</a:t>
            </a:r>
            <a:endParaRPr lang="ja-JP" altLang="en-US" sz="1600" b="1" spc="-100" noProof="1">
              <a:solidFill>
                <a:schemeClr val="tx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サブタイトル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4604" y="4955339"/>
            <a:ext cx="3401478" cy="1192038"/>
          </a:xfrm>
        </p:spPr>
        <p:txBody>
          <a:bodyPr rtlCol="0"/>
          <a:lstStyle/>
          <a:p>
            <a:pPr rtl="0"/>
            <a:r>
              <a:rPr lang="ja-JP" altLang="en-US" sz="1200" noProof="1" smtClean="0"/>
              <a:t>     重川 貴哉              </a:t>
            </a:r>
            <a:r>
              <a:rPr lang="ja-JP" altLang="en-US" sz="1200" i="0" noProof="1" smtClean="0"/>
              <a:t>玉井謙伍</a:t>
            </a:r>
            <a:endParaRPr lang="en-US" altLang="ja-JP" sz="1200" i="0" noProof="1" smtClean="0"/>
          </a:p>
          <a:p>
            <a:pPr rtl="0"/>
            <a:r>
              <a:rPr lang="ja-JP" altLang="en-US" sz="1200" noProof="1" smtClean="0"/>
              <a:t>     宮島 啓太</a:t>
            </a:r>
            <a:r>
              <a:rPr lang="ja-JP" altLang="en-US" sz="1200" noProof="1"/>
              <a:t>　</a:t>
            </a:r>
            <a:r>
              <a:rPr lang="ja-JP" altLang="en-US" sz="1200" noProof="1" smtClean="0"/>
              <a:t>            </a:t>
            </a:r>
            <a:r>
              <a:rPr lang="ja-JP" altLang="en-US" sz="1200" i="0" noProof="1" smtClean="0"/>
              <a:t>山﨑 崇智志</a:t>
            </a:r>
            <a:endParaRPr lang="en-US" altLang="ja-JP" sz="1200" i="0" noProof="1" smtClean="0"/>
          </a:p>
          <a:p>
            <a:pPr rtl="0"/>
            <a:r>
              <a:rPr lang="ja-JP" altLang="en-US" sz="1200" i="0" noProof="1" smtClean="0"/>
              <a:t>     山﨑 </a:t>
            </a:r>
            <a:r>
              <a:rPr lang="ja-JP" altLang="en-US" sz="1200" noProof="1" smtClean="0"/>
              <a:t>瑞</a:t>
            </a:r>
            <a:r>
              <a:rPr lang="ja-JP" altLang="en-US" sz="1200" noProof="1"/>
              <a:t>希</a:t>
            </a:r>
            <a:endParaRPr lang="ja-JP" altLang="en-US" sz="1200" i="0" noProof="1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183948" y="4957678"/>
            <a:ext cx="4901292" cy="120032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kumimoji="1" lang="en-US" altLang="ja-JP" sz="72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Monelyze</a:t>
            </a:r>
            <a:endParaRPr kumimoji="1" lang="ja-JP" altLang="en-US" sz="72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9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全体</a:t>
            </a:r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評価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7556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10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個人評価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032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 smtClean="0"/>
              <a:t>ありがとー</a:t>
            </a:r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14188" y="6402388"/>
            <a:ext cx="277812" cy="273050"/>
          </a:xfrm>
        </p:spPr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11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最後に</a:t>
            </a:r>
          </a:p>
        </p:txBody>
      </p:sp>
    </p:spTree>
    <p:extLst>
      <p:ext uri="{BB962C8B-B14F-4D97-AF65-F5344CB8AC3E}">
        <p14:creationId xmlns:p14="http://schemas.microsoft.com/office/powerpoint/2010/main" val="62661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目次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altLang="ja-JP" noProof="0" smtClean="0"/>
              <a:pPr/>
              <a:t>1</a:t>
            </a:fld>
            <a:endParaRPr lang="ja-JP" altLang="en-US" noProof="0"/>
          </a:p>
        </p:txBody>
      </p:sp>
      <p:sp>
        <p:nvSpPr>
          <p:cNvPr id="6" name="正方形/長方形 5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96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2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Monelyze</a:t>
            </a:r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の開発に至った経緯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047162" y="1907176"/>
            <a:ext cx="5956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家計簿</a:t>
            </a:r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アプリ</a:t>
            </a:r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を作ろう</a:t>
            </a:r>
            <a:r>
              <a:rPr kumimoji="1" lang="ja-JP" altLang="en-US" sz="40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！</a:t>
            </a:r>
            <a:endParaRPr kumimoji="1" lang="ja-JP" altLang="en-US" sz="40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047162" y="3480263"/>
            <a:ext cx="72635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新生活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始めるメンバーが多い。</a:t>
            </a:r>
            <a:endParaRPr kumimoji="1"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自分たちも使用できる、実用的な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家計簿が欲しい！</a:t>
            </a:r>
            <a:endParaRPr kumimoji="1" lang="en-US" altLang="ja-JP" sz="2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3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Monelyze</a:t>
            </a:r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のコンセプト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942418" y="1553318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１．節約を促すような機能。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42418" y="3487948"/>
            <a:ext cx="880241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</a:t>
            </a:r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．デスクトップアプリケーションではなく、</a:t>
            </a:r>
            <a:endParaRPr kumimoji="1" lang="en-US" altLang="ja-JP" sz="32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en-US" altLang="ja-JP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Web</a:t>
            </a:r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アプリケーション。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033824" y="2582188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他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の家計簿にはない独自性が欲しい。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2033824" y="5009261"/>
            <a:ext cx="8884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PC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・スマートフォンのどちらからでもアクセス可能にしたい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。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019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4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プロジェクトについて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543027" y="1767211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アプリケーション名</a:t>
            </a:r>
            <a:endParaRPr kumimoji="1" lang="ja-JP" altLang="en-US" sz="2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158581" y="285359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コンセプト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158581" y="393998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ターゲット</a:t>
            </a:r>
            <a:endParaRPr kumimoji="1" lang="ja-JP" altLang="en-US" sz="2400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312470" y="502637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使用技術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4080947" y="1582544"/>
            <a:ext cx="58706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Monelyze</a:t>
            </a:r>
          </a:p>
          <a:p>
            <a:r>
              <a:rPr kumimoji="1" lang="ja-JP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（</a:t>
            </a:r>
            <a:r>
              <a:rPr kumimoji="1" lang="en-US" altLang="ja-JP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money</a:t>
            </a:r>
            <a:r>
              <a:rPr kumimoji="1" lang="ja-JP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：お金 </a:t>
            </a:r>
            <a:r>
              <a:rPr kumimoji="1" lang="en-US" altLang="ja-JP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+ analyze</a:t>
            </a:r>
            <a:r>
              <a:rPr kumimoji="1" lang="ja-JP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：分析する）</a:t>
            </a:r>
            <a:endParaRPr kumimoji="1" lang="ja-JP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4080947" y="2853598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節約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できる家計簿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094572" y="3939983"/>
            <a:ext cx="6955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無駄遣いしてしまう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人、春から新生活を迎える人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4094572" y="4841705"/>
            <a:ext cx="53707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PHP(Laravel)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、 </a:t>
            </a:r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JavaScript(JQuery)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MySQL</a:t>
            </a:r>
            <a:r>
              <a:rPr kumimoji="1" lang="ja-JP" altLang="en-US" sz="2400" dirty="0" err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、</a:t>
            </a:r>
            <a:r>
              <a:rPr kumimoji="1" lang="ja-JP" altLang="en-US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en-US" altLang="ja-JP" sz="2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HTML/CSS(Bootstrap)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4" name="正方形/長方形 1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7906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5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メンバーの役割分担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226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6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開発フェーズと成果物①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103162" y="3157954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設計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103162" y="4587220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実装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409405" y="1836410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要件</a:t>
            </a:r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定義、開発環境・使用技術の選定、仕様決定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472801" y="46949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・・・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2472803" y="183641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・・・</a:t>
            </a: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2472801" y="326567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・・・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92792" y="172974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デザイン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3409405" y="3265676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基本</a:t>
            </a:r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設計、詳細設計、見積もり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3409405" y="4694941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フロントエンド・バックエンド開発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3409405" y="2314515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企画書、担当一覧、ガントチャート</a:t>
            </a:r>
            <a:endParaRPr kumimoji="1" lang="ja-JP" altLang="en-US" dirty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3409404" y="3742729"/>
            <a:ext cx="6587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機能要件一覧、</a:t>
            </a:r>
            <a:r>
              <a:rPr kumimoji="1" lang="en-US" altLang="ja-JP" dirty="0" smtClean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E-R</a:t>
            </a:r>
            <a:r>
              <a:rPr kumimoji="1" lang="ja-JP" altLang="en-US" dirty="0" smtClean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図、テーブル定義書、ルーティング定義書</a:t>
            </a:r>
            <a:endParaRPr kumimoji="1" lang="en-US" altLang="ja-JP" dirty="0" smtClean="0">
              <a:solidFill>
                <a:srgbClr val="FF00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画面遷移図</a:t>
            </a: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3409404" y="517199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プログラム</a:t>
            </a:r>
          </a:p>
        </p:txBody>
      </p:sp>
      <p:sp>
        <p:nvSpPr>
          <p:cNvPr id="19" name="正方形/長方形 18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4085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7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開発フェーズと成果物②</a:t>
            </a:r>
            <a:endParaRPr kumimoji="1" lang="ja-JP" altLang="en-US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977871" y="3270733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その他：構成管理について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77871" y="1726806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テスト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472371" y="183452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・・・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428262" y="1834527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機能テスト、負荷テスト、ユーザビリティテスト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131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i="0" noProof="1" smtClean="0"/>
              <a:pPr rtl="0"/>
              <a:t>8</a:t>
            </a:fld>
            <a:endParaRPr lang="ja-JP" altLang="en-US" i="0" noProof="1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87382" y="326572"/>
            <a:ext cx="6244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デモンストレーション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10028314" y="6267795"/>
            <a:ext cx="1349913" cy="548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457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30_TF67328976" id="{B5A799B9-8E60-4068-9649-B6352FC9666A}" vid="{F647E1EB-1097-4944-BE16-174ED71CEEEB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4934E25-8442-49E9-ABDF-3146C4145F3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必要最小限のプレゼンテーション</Template>
  <TotalTime>0</TotalTime>
  <Words>695</Words>
  <Application>Microsoft Office PowerPoint</Application>
  <PresentationFormat>ワイド画面</PresentationFormat>
  <Paragraphs>136</Paragraphs>
  <Slides>12</Slides>
  <Notes>12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Meiryo UI</vt:lpstr>
      <vt:lpstr>メイリオ</vt:lpstr>
      <vt:lpstr>Arial</vt:lpstr>
      <vt:lpstr>Times New Roman</vt:lpstr>
      <vt:lpstr>Office テーマ</vt:lpstr>
      <vt:lpstr>PowerPoint プレゼンテーション</vt:lpstr>
      <vt:lpstr>目次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ありがとー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2020-01-16T02:52:24Z</dcterms:created>
  <dcterms:modified xsi:type="dcterms:W3CDTF">2020-01-20T03:05:07Z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